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1272" y="3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884FB-5A03-4203-A154-90EF758E1EE4}" type="datetimeFigureOut">
              <a:rPr lang="ko-KR" altLang="en-US" smtClean="0"/>
              <a:t>2020-09-16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09AAB-1FBF-4191-89C2-92BC8AE5B82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239826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884FB-5A03-4203-A154-90EF758E1EE4}" type="datetimeFigureOut">
              <a:rPr lang="ko-KR" altLang="en-US" smtClean="0"/>
              <a:t>2020-09-16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09AAB-1FBF-4191-89C2-92BC8AE5B82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77313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884FB-5A03-4203-A154-90EF758E1EE4}" type="datetimeFigureOut">
              <a:rPr lang="ko-KR" altLang="en-US" smtClean="0"/>
              <a:t>2020-09-16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09AAB-1FBF-4191-89C2-92BC8AE5B82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6548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884FB-5A03-4203-A154-90EF758E1EE4}" type="datetimeFigureOut">
              <a:rPr lang="ko-KR" altLang="en-US" smtClean="0"/>
              <a:t>2020-09-16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09AAB-1FBF-4191-89C2-92BC8AE5B82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989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884FB-5A03-4203-A154-90EF758E1EE4}" type="datetimeFigureOut">
              <a:rPr lang="ko-KR" altLang="en-US" smtClean="0"/>
              <a:t>2020-09-16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09AAB-1FBF-4191-89C2-92BC8AE5B82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638262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884FB-5A03-4203-A154-90EF758E1EE4}" type="datetimeFigureOut">
              <a:rPr lang="ko-KR" altLang="en-US" smtClean="0"/>
              <a:t>2020-09-16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09AAB-1FBF-4191-89C2-92BC8AE5B82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5919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884FB-5A03-4203-A154-90EF758E1EE4}" type="datetimeFigureOut">
              <a:rPr lang="ko-KR" altLang="en-US" smtClean="0"/>
              <a:t>2020-09-16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09AAB-1FBF-4191-89C2-92BC8AE5B82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04590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884FB-5A03-4203-A154-90EF758E1EE4}" type="datetimeFigureOut">
              <a:rPr lang="ko-KR" altLang="en-US" smtClean="0"/>
              <a:t>2020-09-16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09AAB-1FBF-4191-89C2-92BC8AE5B82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28236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884FB-5A03-4203-A154-90EF758E1EE4}" type="datetimeFigureOut">
              <a:rPr lang="ko-KR" altLang="en-US" smtClean="0"/>
              <a:t>2020-09-16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09AAB-1FBF-4191-89C2-92BC8AE5B82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95641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884FB-5A03-4203-A154-90EF758E1EE4}" type="datetimeFigureOut">
              <a:rPr lang="ko-KR" altLang="en-US" smtClean="0"/>
              <a:t>2020-09-16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09AAB-1FBF-4191-89C2-92BC8AE5B82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76483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884FB-5A03-4203-A154-90EF758E1EE4}" type="datetimeFigureOut">
              <a:rPr lang="ko-KR" altLang="en-US" smtClean="0"/>
              <a:t>2020-09-16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09AAB-1FBF-4191-89C2-92BC8AE5B82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95845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F884FB-5A03-4203-A154-90EF758E1EE4}" type="datetimeFigureOut">
              <a:rPr lang="ko-KR" altLang="en-US" smtClean="0"/>
              <a:t>2020-09-16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B09AAB-1FBF-4191-89C2-92BC8AE5B82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77972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9B05A32-C9A4-4A2C-BEA8-6011E21C375E}"/>
              </a:ext>
            </a:extLst>
          </p:cNvPr>
          <p:cNvSpPr txBox="1"/>
          <p:nvPr/>
        </p:nvSpPr>
        <p:spPr>
          <a:xfrm>
            <a:off x="714375" y="742950"/>
            <a:ext cx="44767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>
                <a:latin typeface="+mn-ea"/>
              </a:rPr>
              <a:t>E-poster Guideline</a:t>
            </a:r>
            <a:endParaRPr lang="ko-KR" altLang="en-US" sz="3200" b="1" dirty="0">
              <a:latin typeface="+mn-ea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55A8E4E-C110-4BCE-A5EF-B83C6A872D36}"/>
              </a:ext>
            </a:extLst>
          </p:cNvPr>
          <p:cNvSpPr txBox="1"/>
          <p:nvPr/>
        </p:nvSpPr>
        <p:spPr>
          <a:xfrm>
            <a:off x="8086725" y="6419850"/>
            <a:ext cx="1057275" cy="247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dirty="0">
                <a:latin typeface="+mn-ea"/>
              </a:rPr>
              <a:t>2020.09.16</a:t>
            </a:r>
            <a:endParaRPr lang="ko-KR" altLang="en-US" sz="10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8376742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9B05A32-C9A4-4A2C-BEA8-6011E21C375E}"/>
              </a:ext>
            </a:extLst>
          </p:cNvPr>
          <p:cNvSpPr txBox="1"/>
          <p:nvPr/>
        </p:nvSpPr>
        <p:spPr>
          <a:xfrm>
            <a:off x="266699" y="266700"/>
            <a:ext cx="33718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>
                <a:latin typeface="+mn-ea"/>
              </a:rPr>
              <a:t>E-poster Guideline</a:t>
            </a:r>
            <a:endParaRPr lang="ko-KR" altLang="en-US" sz="2400" b="1" dirty="0">
              <a:latin typeface="+mn-ea"/>
            </a:endParaRP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371A7525-2076-4F1E-8D93-3439D7DF542C}"/>
              </a:ext>
            </a:extLst>
          </p:cNvPr>
          <p:cNvSpPr/>
          <p:nvPr/>
        </p:nvSpPr>
        <p:spPr>
          <a:xfrm>
            <a:off x="8588434" y="6449194"/>
            <a:ext cx="239638" cy="256406"/>
          </a:xfrm>
          <a:prstGeom prst="rect">
            <a:avLst/>
          </a:prstGeom>
          <a:solidFill>
            <a:srgbClr val="C00000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1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ko-KR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표 2">
            <a:extLst>
              <a:ext uri="{FF2B5EF4-FFF2-40B4-BE49-F238E27FC236}">
                <a16:creationId xmlns:a16="http://schemas.microsoft.com/office/drawing/2014/main" id="{D5304800-319A-4E1F-8A71-9300675DB9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0146998"/>
              </p:ext>
            </p:extLst>
          </p:nvPr>
        </p:nvGraphicFramePr>
        <p:xfrm>
          <a:off x="344503" y="847726"/>
          <a:ext cx="6772275" cy="5905499"/>
        </p:xfrm>
        <a:graphic>
          <a:graphicData uri="http://schemas.openxmlformats.org/drawingml/2006/table">
            <a:tbl>
              <a:tblPr>
                <a:tableStyleId>{073A0DAA-6AF3-43AB-8588-CEC1D06C72B9}</a:tableStyleId>
              </a:tblPr>
              <a:tblGrid>
                <a:gridCol w="1036622">
                  <a:extLst>
                    <a:ext uri="{9D8B030D-6E8A-4147-A177-3AD203B41FA5}">
                      <a16:colId xmlns:a16="http://schemas.microsoft.com/office/drawing/2014/main" val="2749626574"/>
                    </a:ext>
                  </a:extLst>
                </a:gridCol>
                <a:gridCol w="5735653">
                  <a:extLst>
                    <a:ext uri="{9D8B030D-6E8A-4147-A177-3AD203B41FA5}">
                      <a16:colId xmlns:a16="http://schemas.microsoft.com/office/drawing/2014/main" val="781986178"/>
                    </a:ext>
                  </a:extLst>
                </a:gridCol>
              </a:tblGrid>
              <a:tr h="394649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000" b="1" dirty="0">
                          <a:latin typeface="+mn-ea"/>
                          <a:ea typeface="+mn-ea"/>
                        </a:rPr>
                        <a:t> 포맷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00000"/>
                        </a:lnSpc>
                      </a:pPr>
                      <a:r>
                        <a:rPr lang="en-US" altLang="ko-KR" sz="1000" dirty="0">
                          <a:latin typeface="+mn-ea"/>
                          <a:ea typeface="+mn-ea"/>
                        </a:rPr>
                        <a:t>MS-PowerPoint (MS Office 2010, 2013, 2016)</a:t>
                      </a:r>
                      <a:endParaRPr lang="ko-KR" alt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8108135"/>
                  </a:ext>
                </a:extLst>
              </a:tr>
              <a:tr h="224475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000" b="1" dirty="0">
                          <a:latin typeface="+mn-ea"/>
                          <a:ea typeface="+mn-ea"/>
                        </a:rPr>
                        <a:t>사이즈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00000"/>
                        </a:lnSpc>
                      </a:pPr>
                      <a:r>
                        <a:rPr lang="ko-KR" altLang="en-US" sz="1000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가로 </a:t>
                      </a:r>
                      <a:r>
                        <a:rPr lang="en-US" altLang="ko-KR" sz="1000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: 78cm / </a:t>
                      </a:r>
                      <a:r>
                        <a:rPr lang="ko-KR" altLang="en-US" sz="1000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세로 </a:t>
                      </a:r>
                      <a:r>
                        <a:rPr lang="en-US" altLang="ko-KR" sz="1000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: 138cm  | </a:t>
                      </a:r>
                      <a:r>
                        <a:rPr lang="ko-KR" altLang="en-US" sz="1000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비율 </a:t>
                      </a:r>
                      <a:r>
                        <a:rPr lang="en-US" altLang="ko-KR" sz="1000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16:9</a:t>
                      </a:r>
                      <a:endParaRPr lang="ko-KR" altLang="en-US" sz="100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2720500"/>
                  </a:ext>
                </a:extLst>
              </a:tr>
              <a:tr h="277815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000" b="1" dirty="0">
                          <a:latin typeface="+mn-ea"/>
                          <a:ea typeface="+mn-ea"/>
                        </a:rPr>
                        <a:t>슬라이드 수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00000"/>
                        </a:lnSpc>
                      </a:pPr>
                      <a:r>
                        <a:rPr lang="en-US" altLang="ko-KR" sz="1000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1000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장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4879143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000" b="1" dirty="0">
                          <a:latin typeface="+mn-ea"/>
                          <a:ea typeface="+mn-ea"/>
                        </a:rPr>
                        <a:t>용량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00000"/>
                        </a:lnSpc>
                      </a:pPr>
                      <a:r>
                        <a:rPr lang="en-US" altLang="ko-KR" sz="1000" dirty="0">
                          <a:latin typeface="+mn-ea"/>
                          <a:ea typeface="+mn-ea"/>
                        </a:rPr>
                        <a:t>10MB </a:t>
                      </a:r>
                      <a:r>
                        <a:rPr lang="ko-KR" altLang="en-US" sz="1000" dirty="0">
                          <a:latin typeface="+mn-ea"/>
                          <a:ea typeface="+mn-ea"/>
                        </a:rPr>
                        <a:t>내외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682901"/>
                  </a:ext>
                </a:extLst>
              </a:tr>
              <a:tr h="333375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000" b="1" dirty="0">
                          <a:latin typeface="+mn-ea"/>
                          <a:ea typeface="+mn-ea"/>
                        </a:rPr>
                        <a:t>폰트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00000"/>
                        </a:lnSpc>
                      </a:pPr>
                      <a:r>
                        <a:rPr lang="en-US" altLang="ko-KR" sz="1000" dirty="0">
                          <a:latin typeface="+mn-ea"/>
                          <a:ea typeface="+mn-ea"/>
                        </a:rPr>
                        <a:t>MS Office</a:t>
                      </a:r>
                      <a:r>
                        <a:rPr lang="ko-KR" altLang="en-US" sz="1000" dirty="0">
                          <a:latin typeface="+mn-ea"/>
                          <a:ea typeface="+mn-ea"/>
                        </a:rPr>
                        <a:t>에서 제공하는 기본 글꼴 권장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479754"/>
                  </a:ext>
                </a:extLst>
              </a:tr>
              <a:tr h="732269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000" b="1" dirty="0">
                          <a:latin typeface="+mn-ea"/>
                          <a:ea typeface="+mn-ea"/>
                        </a:rPr>
                        <a:t>제출방법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 indent="-228600" algn="l" latinLnBrk="1">
                        <a:lnSpc>
                          <a:spcPct val="150000"/>
                        </a:lnSpc>
                        <a:buAutoNum type="arabicPeriod"/>
                      </a:pPr>
                      <a:r>
                        <a:rPr lang="ko-KR" altLang="en-US" sz="1000" dirty="0">
                          <a:latin typeface="+mn-ea"/>
                          <a:ea typeface="+mn-ea"/>
                        </a:rPr>
                        <a:t>가이드라인에 맞춰 </a:t>
                      </a:r>
                      <a:r>
                        <a:rPr lang="en-US" altLang="ko-KR" sz="1000" dirty="0">
                          <a:latin typeface="+mn-ea"/>
                          <a:ea typeface="+mn-ea"/>
                        </a:rPr>
                        <a:t>PPT</a:t>
                      </a:r>
                      <a:r>
                        <a:rPr lang="ko-KR" altLang="en-US" sz="1000" dirty="0">
                          <a:latin typeface="+mn-ea"/>
                          <a:ea typeface="+mn-ea"/>
                        </a:rPr>
                        <a:t>로 작성합니다</a:t>
                      </a:r>
                      <a:r>
                        <a:rPr lang="en-US" altLang="ko-KR" sz="1000" dirty="0">
                          <a:latin typeface="+mn-ea"/>
                          <a:ea typeface="+mn-ea"/>
                        </a:rPr>
                        <a:t>.</a:t>
                      </a:r>
                    </a:p>
                    <a:p>
                      <a:pPr marL="228600" indent="-228600" algn="l" latinLnBrk="1">
                        <a:lnSpc>
                          <a:spcPct val="150000"/>
                        </a:lnSpc>
                        <a:buAutoNum type="arabicPeriod"/>
                      </a:pPr>
                      <a:r>
                        <a:rPr lang="ko-KR" altLang="en-US" sz="1000" dirty="0">
                          <a:latin typeface="+mn-ea"/>
                          <a:ea typeface="+mn-ea"/>
                        </a:rPr>
                        <a:t>작성한 </a:t>
                      </a:r>
                      <a:r>
                        <a:rPr lang="en-US" altLang="ko-KR" sz="1000" dirty="0">
                          <a:latin typeface="+mn-ea"/>
                          <a:ea typeface="+mn-ea"/>
                        </a:rPr>
                        <a:t>PPT</a:t>
                      </a:r>
                      <a:r>
                        <a:rPr lang="ko-KR" altLang="en-US" sz="1000" dirty="0">
                          <a:latin typeface="+mn-ea"/>
                          <a:ea typeface="+mn-ea"/>
                        </a:rPr>
                        <a:t>를 </a:t>
                      </a:r>
                      <a:r>
                        <a:rPr lang="en-US" altLang="ko-KR" sz="1000" dirty="0">
                          <a:latin typeface="+mn-ea"/>
                          <a:ea typeface="+mn-ea"/>
                        </a:rPr>
                        <a:t>PNG</a:t>
                      </a:r>
                      <a:r>
                        <a:rPr lang="ko-KR" altLang="en-US" sz="1000" dirty="0">
                          <a:latin typeface="+mn-ea"/>
                          <a:ea typeface="+mn-ea"/>
                        </a:rPr>
                        <a:t>또는</a:t>
                      </a:r>
                      <a:r>
                        <a:rPr lang="en-US" altLang="ko-KR" sz="1000" dirty="0">
                          <a:latin typeface="+mn-ea"/>
                          <a:ea typeface="+mn-ea"/>
                        </a:rPr>
                        <a:t>JPG</a:t>
                      </a:r>
                      <a:r>
                        <a:rPr lang="ko-KR" altLang="en-US" sz="1000" dirty="0">
                          <a:latin typeface="+mn-ea"/>
                          <a:ea typeface="+mn-ea"/>
                        </a:rPr>
                        <a:t>의 이미지 형태로 변환하여 업로드 합니다</a:t>
                      </a:r>
                      <a:r>
                        <a:rPr lang="en-US" altLang="ko-KR" sz="1000" dirty="0">
                          <a:latin typeface="+mn-ea"/>
                          <a:ea typeface="+mn-ea"/>
                        </a:rPr>
                        <a:t>.</a:t>
                      </a:r>
                      <a:br>
                        <a:rPr lang="en-US" altLang="ko-KR" sz="1000" dirty="0">
                          <a:latin typeface="+mn-ea"/>
                          <a:ea typeface="+mn-ea"/>
                        </a:rPr>
                      </a:br>
                      <a:r>
                        <a:rPr lang="en-US" altLang="ko-KR" sz="1000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※ PPT</a:t>
                      </a:r>
                      <a:r>
                        <a:rPr lang="ko-KR" altLang="en-US" sz="1000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파일 이미지로 변환 방법은 </a:t>
                      </a:r>
                      <a:r>
                        <a:rPr lang="en-US" altLang="ko-KR" sz="1000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sz="1000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페이지 참고해 주십시오</a:t>
                      </a:r>
                      <a:endParaRPr lang="ko-KR" alt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1992804"/>
                  </a:ext>
                </a:extLst>
              </a:tr>
              <a:tr h="352869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000" b="1" dirty="0">
                          <a:latin typeface="+mn-ea"/>
                          <a:ea typeface="+mn-ea"/>
                        </a:rPr>
                        <a:t>최종</a:t>
                      </a:r>
                      <a:r>
                        <a:rPr lang="en-US" altLang="ko-KR" sz="1000" b="1" dirty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000" b="1" dirty="0">
                          <a:latin typeface="+mn-ea"/>
                          <a:ea typeface="+mn-ea"/>
                        </a:rPr>
                        <a:t>제출형식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lnSpc>
                          <a:spcPct val="150000"/>
                        </a:lnSpc>
                        <a:buNone/>
                      </a:pPr>
                      <a:r>
                        <a:rPr lang="en-US" altLang="ko-KR" sz="1000" dirty="0">
                          <a:latin typeface="+mn-ea"/>
                          <a:ea typeface="+mn-ea"/>
                        </a:rPr>
                        <a:t> PNG</a:t>
                      </a:r>
                      <a:r>
                        <a:rPr lang="ko-KR" altLang="en-US" sz="1000" dirty="0">
                          <a:latin typeface="+mn-ea"/>
                          <a:ea typeface="+mn-ea"/>
                        </a:rPr>
                        <a:t> 형식의 이미지 파일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7329971"/>
                  </a:ext>
                </a:extLst>
              </a:tr>
              <a:tr h="3269425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000" b="1" dirty="0">
                          <a:latin typeface="+mn-ea"/>
                          <a:ea typeface="+mn-ea"/>
                        </a:rPr>
                        <a:t>비고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lnSpc>
                          <a:spcPct val="150000"/>
                        </a:lnSpc>
                        <a:buNone/>
                      </a:pPr>
                      <a:endParaRPr lang="ko-KR" altLang="en-US" sz="105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6556202"/>
                  </a:ext>
                </a:extLst>
              </a:tr>
            </a:tbl>
          </a:graphicData>
        </a:graphic>
      </p:graphicFrame>
      <p:pic>
        <p:nvPicPr>
          <p:cNvPr id="1026" name="Picture 2">
            <a:extLst>
              <a:ext uri="{FF2B5EF4-FFF2-40B4-BE49-F238E27FC236}">
                <a16:creationId xmlns:a16="http://schemas.microsoft.com/office/drawing/2014/main" id="{E038972C-6A64-48F6-B313-0C04391D48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8825" y="3607308"/>
            <a:ext cx="2543175" cy="2983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직사각형 8">
            <a:extLst>
              <a:ext uri="{FF2B5EF4-FFF2-40B4-BE49-F238E27FC236}">
                <a16:creationId xmlns:a16="http://schemas.microsoft.com/office/drawing/2014/main" id="{BBBD02C4-635D-4CB8-89B9-A7C7E7640028}"/>
              </a:ext>
            </a:extLst>
          </p:cNvPr>
          <p:cNvSpPr/>
          <p:nvPr/>
        </p:nvSpPr>
        <p:spPr>
          <a:xfrm>
            <a:off x="4144133" y="4710497"/>
            <a:ext cx="728529" cy="256406"/>
          </a:xfrm>
          <a:prstGeom prst="rect">
            <a:avLst/>
          </a:prstGeom>
          <a:solidFill>
            <a:srgbClr val="C00000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000" dirty="0">
                <a:solidFill>
                  <a:schemeClr val="bg1"/>
                </a:solidFill>
                <a:latin typeface="+mn-ea"/>
              </a:rPr>
              <a:t>138cm</a:t>
            </a:r>
            <a:endParaRPr lang="ko-KR" alt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752EAF02-4E71-4C16-8949-C148D12CB465}"/>
              </a:ext>
            </a:extLst>
          </p:cNvPr>
          <p:cNvSpPr/>
          <p:nvPr/>
        </p:nvSpPr>
        <p:spPr>
          <a:xfrm>
            <a:off x="2936149" y="6463097"/>
            <a:ext cx="728529" cy="256406"/>
          </a:xfrm>
          <a:prstGeom prst="rect">
            <a:avLst/>
          </a:prstGeom>
          <a:solidFill>
            <a:srgbClr val="C00000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000" dirty="0">
                <a:solidFill>
                  <a:schemeClr val="bg1"/>
                </a:solidFill>
                <a:latin typeface="+mn-ea"/>
              </a:rPr>
              <a:t>78cm</a:t>
            </a:r>
            <a:endParaRPr lang="ko-KR" alt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55926C1B-3E5C-42C4-938C-3F1CE57A18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8825" y="4423403"/>
            <a:ext cx="427867" cy="525219"/>
          </a:xfrm>
          <a:prstGeom prst="rect">
            <a:avLst/>
          </a:prstGeom>
        </p:spPr>
      </p:pic>
      <p:sp>
        <p:nvSpPr>
          <p:cNvPr id="13" name="직사각형 12">
            <a:extLst>
              <a:ext uri="{FF2B5EF4-FFF2-40B4-BE49-F238E27FC236}">
                <a16:creationId xmlns:a16="http://schemas.microsoft.com/office/drawing/2014/main" id="{7FB8142C-A812-4546-B36E-14AC014BFF25}"/>
              </a:ext>
            </a:extLst>
          </p:cNvPr>
          <p:cNvSpPr/>
          <p:nvPr/>
        </p:nvSpPr>
        <p:spPr>
          <a:xfrm>
            <a:off x="1577831" y="3681801"/>
            <a:ext cx="728529" cy="256406"/>
          </a:xfrm>
          <a:prstGeom prst="rect">
            <a:avLst/>
          </a:prstGeom>
          <a:solidFill>
            <a:srgbClr val="C00000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1000" dirty="0">
                <a:solidFill>
                  <a:schemeClr val="bg1"/>
                </a:solidFill>
                <a:latin typeface="+mn-ea"/>
              </a:rPr>
              <a:t>비율 </a:t>
            </a:r>
            <a:r>
              <a:rPr lang="en-US" altLang="ko-KR" sz="1000" dirty="0">
                <a:solidFill>
                  <a:schemeClr val="bg1"/>
                </a:solidFill>
                <a:latin typeface="+mn-ea"/>
              </a:rPr>
              <a:t>16:9</a:t>
            </a:r>
            <a:endParaRPr lang="ko-KR" alt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15055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9B05A32-C9A4-4A2C-BEA8-6011E21C375E}"/>
              </a:ext>
            </a:extLst>
          </p:cNvPr>
          <p:cNvSpPr txBox="1"/>
          <p:nvPr/>
        </p:nvSpPr>
        <p:spPr>
          <a:xfrm>
            <a:off x="166687" y="190500"/>
            <a:ext cx="65722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rgbClr val="0070C0"/>
                </a:solidFill>
                <a:latin typeface="+mn-ea"/>
              </a:rPr>
              <a:t>E-poster Guideline – PPT</a:t>
            </a:r>
            <a:r>
              <a:rPr lang="ko-KR" altLang="en-US" sz="1600" b="1" dirty="0">
                <a:solidFill>
                  <a:srgbClr val="0070C0"/>
                </a:solidFill>
                <a:latin typeface="+mn-ea"/>
              </a:rPr>
              <a:t> 슬라이드 사이즈 </a:t>
            </a: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371A7525-2076-4F1E-8D93-3439D7DF542C}"/>
              </a:ext>
            </a:extLst>
          </p:cNvPr>
          <p:cNvSpPr/>
          <p:nvPr/>
        </p:nvSpPr>
        <p:spPr>
          <a:xfrm>
            <a:off x="8588434" y="6449194"/>
            <a:ext cx="239638" cy="256406"/>
          </a:xfrm>
          <a:prstGeom prst="rect">
            <a:avLst/>
          </a:prstGeom>
          <a:solidFill>
            <a:srgbClr val="C00000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1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ko-KR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0C4A5AC1-D84A-4DE3-9617-F1B2063B7F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857" y="823472"/>
            <a:ext cx="7377642" cy="4182600"/>
          </a:xfrm>
          <a:prstGeom prst="rect">
            <a:avLst/>
          </a:prstGeom>
        </p:spPr>
      </p:pic>
      <p:pic>
        <p:nvPicPr>
          <p:cNvPr id="4" name="그림 3">
            <a:extLst>
              <a:ext uri="{FF2B5EF4-FFF2-40B4-BE49-F238E27FC236}">
                <a16:creationId xmlns:a16="http://schemas.microsoft.com/office/drawing/2014/main" id="{02C30AB5-AB21-48D2-8F0E-AC59F5B2DD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1019" y="1018652"/>
            <a:ext cx="2267053" cy="1992006"/>
          </a:xfrm>
          <a:prstGeom prst="rect">
            <a:avLst/>
          </a:prstGeom>
          <a:ln w="57150">
            <a:solidFill>
              <a:srgbClr val="0070C0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CD5E8AD-1803-4A29-ACE6-6FF713715AFC}"/>
              </a:ext>
            </a:extLst>
          </p:cNvPr>
          <p:cNvSpPr txBox="1"/>
          <p:nvPr/>
        </p:nvSpPr>
        <p:spPr>
          <a:xfrm>
            <a:off x="211857" y="5248187"/>
            <a:ext cx="4005263" cy="1329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AutoNum type="arabicPeriod"/>
            </a:pPr>
            <a:r>
              <a:rPr lang="en-US" altLang="ko-KR" sz="1100" b="1" dirty="0">
                <a:latin typeface="+mn-ea"/>
              </a:rPr>
              <a:t>PPT</a:t>
            </a:r>
            <a:r>
              <a:rPr lang="ko-KR" altLang="en-US" sz="1100" b="1" dirty="0">
                <a:latin typeface="+mn-ea"/>
              </a:rPr>
              <a:t> 좌측 상단 디자인 </a:t>
            </a:r>
            <a:r>
              <a:rPr lang="ko-KR" altLang="en-US" sz="1100" b="1" u="sng" dirty="0">
                <a:solidFill>
                  <a:srgbClr val="0070C0"/>
                </a:solidFill>
                <a:latin typeface="+mn-ea"/>
              </a:rPr>
              <a:t>클릭</a:t>
            </a:r>
            <a:endParaRPr lang="en-US" altLang="ko-KR" sz="1100" b="1" u="sng" dirty="0">
              <a:solidFill>
                <a:srgbClr val="0070C0"/>
              </a:solidFill>
              <a:latin typeface="+mn-ea"/>
            </a:endParaRPr>
          </a:p>
          <a:p>
            <a:pPr marL="228600" indent="-228600">
              <a:lnSpc>
                <a:spcPct val="150000"/>
              </a:lnSpc>
              <a:buAutoNum type="arabicPeriod"/>
            </a:pPr>
            <a:r>
              <a:rPr lang="ko-KR" altLang="en-US" sz="1100" b="1" dirty="0">
                <a:latin typeface="+mn-ea"/>
              </a:rPr>
              <a:t>슬라이드 크기 </a:t>
            </a:r>
            <a:r>
              <a:rPr lang="ko-KR" altLang="en-US" sz="1100" b="1" u="sng" dirty="0">
                <a:solidFill>
                  <a:srgbClr val="0070C0"/>
                </a:solidFill>
                <a:latin typeface="+mn-ea"/>
              </a:rPr>
              <a:t>클릭</a:t>
            </a:r>
            <a:r>
              <a:rPr lang="en-US" altLang="ko-KR" sz="1100" b="1" dirty="0">
                <a:latin typeface="+mn-ea"/>
              </a:rPr>
              <a:t> </a:t>
            </a:r>
          </a:p>
          <a:p>
            <a:pPr marL="228600" indent="-228600">
              <a:lnSpc>
                <a:spcPct val="150000"/>
              </a:lnSpc>
              <a:buAutoNum type="arabicPeriod"/>
            </a:pPr>
            <a:r>
              <a:rPr lang="ko-KR" altLang="en-US" sz="1100" b="1" dirty="0">
                <a:latin typeface="+mn-ea"/>
              </a:rPr>
              <a:t>사용자 지정 슬라이드 </a:t>
            </a:r>
            <a:r>
              <a:rPr lang="ko-KR" altLang="en-US" sz="1100" b="1" u="sng" dirty="0">
                <a:solidFill>
                  <a:srgbClr val="0070C0"/>
                </a:solidFill>
                <a:latin typeface="+mn-ea"/>
              </a:rPr>
              <a:t>클릭</a:t>
            </a:r>
            <a:endParaRPr lang="en-US" altLang="ko-KR" sz="1100" b="1" u="sng" dirty="0">
              <a:solidFill>
                <a:srgbClr val="0070C0"/>
              </a:solidFill>
              <a:latin typeface="+mn-ea"/>
            </a:endParaRPr>
          </a:p>
          <a:p>
            <a:pPr marL="228600" indent="-228600">
              <a:lnSpc>
                <a:spcPct val="150000"/>
              </a:lnSpc>
              <a:buAutoNum type="arabicPeriod"/>
            </a:pPr>
            <a:r>
              <a:rPr lang="ko-KR" altLang="en-US" sz="1100" b="1" dirty="0">
                <a:solidFill>
                  <a:srgbClr val="FF0000"/>
                </a:solidFill>
                <a:latin typeface="+mn-ea"/>
              </a:rPr>
              <a:t>너비 </a:t>
            </a:r>
            <a:r>
              <a:rPr lang="en-US" altLang="ko-KR" sz="1100" b="1" dirty="0">
                <a:solidFill>
                  <a:srgbClr val="FF0000"/>
                </a:solidFill>
                <a:latin typeface="+mn-ea"/>
              </a:rPr>
              <a:t>[78cm] </a:t>
            </a:r>
            <a:r>
              <a:rPr lang="ko-KR" altLang="en-US" sz="1100" b="1" dirty="0">
                <a:solidFill>
                  <a:srgbClr val="FF0000"/>
                </a:solidFill>
                <a:latin typeface="+mn-ea"/>
              </a:rPr>
              <a:t>높이 </a:t>
            </a:r>
            <a:r>
              <a:rPr lang="en-US" altLang="ko-KR" sz="1100" b="1" dirty="0">
                <a:solidFill>
                  <a:srgbClr val="FF0000"/>
                </a:solidFill>
                <a:latin typeface="+mn-ea"/>
              </a:rPr>
              <a:t>[138cm] </a:t>
            </a:r>
            <a:r>
              <a:rPr lang="ko-KR" altLang="en-US" sz="1100" b="1" u="sng" dirty="0">
                <a:solidFill>
                  <a:srgbClr val="0070C0"/>
                </a:solidFill>
                <a:latin typeface="+mn-ea"/>
              </a:rPr>
              <a:t>입력</a:t>
            </a:r>
            <a:endParaRPr lang="en-US" altLang="ko-KR" sz="1100" b="1" u="sng" dirty="0">
              <a:solidFill>
                <a:srgbClr val="0070C0"/>
              </a:solidFill>
              <a:latin typeface="+mn-ea"/>
            </a:endParaRPr>
          </a:p>
          <a:p>
            <a:pPr marL="228600" indent="-228600">
              <a:lnSpc>
                <a:spcPct val="150000"/>
              </a:lnSpc>
              <a:buAutoNum type="arabicPeriod"/>
            </a:pPr>
            <a:r>
              <a:rPr lang="ko-KR" altLang="en-US" sz="1100" b="1" dirty="0">
                <a:latin typeface="+mn-ea"/>
              </a:rPr>
              <a:t>확인 </a:t>
            </a:r>
            <a:r>
              <a:rPr lang="ko-KR" altLang="en-US" sz="1100" b="1" u="sng" dirty="0">
                <a:solidFill>
                  <a:srgbClr val="0070C0"/>
                </a:solidFill>
                <a:latin typeface="+mn-ea"/>
              </a:rPr>
              <a:t>클릭</a:t>
            </a:r>
          </a:p>
        </p:txBody>
      </p:sp>
      <p:sp>
        <p:nvSpPr>
          <p:cNvPr id="9" name="타원 8">
            <a:extLst>
              <a:ext uri="{FF2B5EF4-FFF2-40B4-BE49-F238E27FC236}">
                <a16:creationId xmlns:a16="http://schemas.microsoft.com/office/drawing/2014/main" id="{0C29C2A8-ADC8-4505-9FB0-00FAD0BC5AA4}"/>
              </a:ext>
            </a:extLst>
          </p:cNvPr>
          <p:cNvSpPr/>
          <p:nvPr/>
        </p:nvSpPr>
        <p:spPr>
          <a:xfrm>
            <a:off x="567372" y="748715"/>
            <a:ext cx="216024" cy="216024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ko-KR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371A7525-2076-4F1E-8D93-3439D7DF542C}"/>
              </a:ext>
            </a:extLst>
          </p:cNvPr>
          <p:cNvSpPr/>
          <p:nvPr/>
        </p:nvSpPr>
        <p:spPr>
          <a:xfrm>
            <a:off x="672419" y="893275"/>
            <a:ext cx="428392" cy="231368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2013227D-4AB3-430C-B67A-DCB3BD1282CC}"/>
              </a:ext>
            </a:extLst>
          </p:cNvPr>
          <p:cNvSpPr/>
          <p:nvPr/>
        </p:nvSpPr>
        <p:spPr>
          <a:xfrm>
            <a:off x="6797144" y="1196072"/>
            <a:ext cx="447675" cy="628650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14" name="타원 13">
            <a:extLst>
              <a:ext uri="{FF2B5EF4-FFF2-40B4-BE49-F238E27FC236}">
                <a16:creationId xmlns:a16="http://schemas.microsoft.com/office/drawing/2014/main" id="{6514D35E-4D78-48E6-92B7-22DADB5ABFB3}"/>
              </a:ext>
            </a:extLst>
          </p:cNvPr>
          <p:cNvSpPr/>
          <p:nvPr/>
        </p:nvSpPr>
        <p:spPr>
          <a:xfrm>
            <a:off x="6425247" y="910640"/>
            <a:ext cx="216024" cy="216024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ko-KR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7E9D203B-716C-4A39-A17F-BFBE3EE95A8E}"/>
              </a:ext>
            </a:extLst>
          </p:cNvPr>
          <p:cNvSpPr/>
          <p:nvPr/>
        </p:nvSpPr>
        <p:spPr>
          <a:xfrm>
            <a:off x="6797144" y="2643872"/>
            <a:ext cx="1905000" cy="266700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16" name="타원 15">
            <a:extLst>
              <a:ext uri="{FF2B5EF4-FFF2-40B4-BE49-F238E27FC236}">
                <a16:creationId xmlns:a16="http://schemas.microsoft.com/office/drawing/2014/main" id="{286A49E6-2D47-47BF-924C-882BBB2E392B}"/>
              </a:ext>
            </a:extLst>
          </p:cNvPr>
          <p:cNvSpPr/>
          <p:nvPr/>
        </p:nvSpPr>
        <p:spPr>
          <a:xfrm>
            <a:off x="6701472" y="2663240"/>
            <a:ext cx="216024" cy="216024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ko-KR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5B59860B-8747-45EE-8FF6-18A4154AFF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57620" y="3921655"/>
            <a:ext cx="3451166" cy="2207569"/>
          </a:xfrm>
          <a:prstGeom prst="rect">
            <a:avLst/>
          </a:prstGeom>
          <a:ln w="76200">
            <a:solidFill>
              <a:srgbClr val="0070C0"/>
            </a:solidFill>
          </a:ln>
        </p:spPr>
      </p:pic>
      <p:sp>
        <p:nvSpPr>
          <p:cNvPr id="18" name="직사각형 17">
            <a:extLst>
              <a:ext uri="{FF2B5EF4-FFF2-40B4-BE49-F238E27FC236}">
                <a16:creationId xmlns:a16="http://schemas.microsoft.com/office/drawing/2014/main" id="{902B3D3F-96B8-4C49-A261-19BE6ACA58DB}"/>
              </a:ext>
            </a:extLst>
          </p:cNvPr>
          <p:cNvSpPr/>
          <p:nvPr/>
        </p:nvSpPr>
        <p:spPr>
          <a:xfrm>
            <a:off x="4949294" y="4663172"/>
            <a:ext cx="733425" cy="62865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19" name="타원 18">
            <a:extLst>
              <a:ext uri="{FF2B5EF4-FFF2-40B4-BE49-F238E27FC236}">
                <a16:creationId xmlns:a16="http://schemas.microsoft.com/office/drawing/2014/main" id="{3E11527A-CDB9-4390-B4E6-B5BE6009B4EE}"/>
              </a:ext>
            </a:extLst>
          </p:cNvPr>
          <p:cNvSpPr/>
          <p:nvPr/>
        </p:nvSpPr>
        <p:spPr>
          <a:xfrm>
            <a:off x="4844097" y="4920665"/>
            <a:ext cx="216024" cy="216024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0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ko-KR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5941AC14-F586-4BBA-9EA5-3BE1A8DC3E01}"/>
              </a:ext>
            </a:extLst>
          </p:cNvPr>
          <p:cNvSpPr/>
          <p:nvPr/>
        </p:nvSpPr>
        <p:spPr>
          <a:xfrm>
            <a:off x="6644744" y="5606147"/>
            <a:ext cx="561975" cy="23812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21" name="타원 20">
            <a:extLst>
              <a:ext uri="{FF2B5EF4-FFF2-40B4-BE49-F238E27FC236}">
                <a16:creationId xmlns:a16="http://schemas.microsoft.com/office/drawing/2014/main" id="{30BAF87B-16F1-4937-B3D2-448DD63849B2}"/>
              </a:ext>
            </a:extLst>
          </p:cNvPr>
          <p:cNvSpPr/>
          <p:nvPr/>
        </p:nvSpPr>
        <p:spPr>
          <a:xfrm>
            <a:off x="6485448" y="5498135"/>
            <a:ext cx="216024" cy="216024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0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ko-KR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43623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그림 21">
            <a:extLst>
              <a:ext uri="{FF2B5EF4-FFF2-40B4-BE49-F238E27FC236}">
                <a16:creationId xmlns:a16="http://schemas.microsoft.com/office/drawing/2014/main" id="{31B9C3F1-4607-45AF-89A0-B3C18C96F8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857" y="823472"/>
            <a:ext cx="7377642" cy="41826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9B05A32-C9A4-4A2C-BEA8-6011E21C375E}"/>
              </a:ext>
            </a:extLst>
          </p:cNvPr>
          <p:cNvSpPr txBox="1"/>
          <p:nvPr/>
        </p:nvSpPr>
        <p:spPr>
          <a:xfrm>
            <a:off x="166687" y="190500"/>
            <a:ext cx="65722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rgbClr val="0070C0"/>
                </a:solidFill>
                <a:latin typeface="+mn-ea"/>
              </a:rPr>
              <a:t>E-poster Guideline – PPT</a:t>
            </a:r>
            <a:r>
              <a:rPr lang="ko-KR" altLang="en-US" sz="1600" b="1" dirty="0">
                <a:solidFill>
                  <a:srgbClr val="0070C0"/>
                </a:solidFill>
                <a:latin typeface="+mn-ea"/>
              </a:rPr>
              <a:t> → 이미지 파일 내보내기</a:t>
            </a: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371A7525-2076-4F1E-8D93-3439D7DF542C}"/>
              </a:ext>
            </a:extLst>
          </p:cNvPr>
          <p:cNvSpPr/>
          <p:nvPr/>
        </p:nvSpPr>
        <p:spPr>
          <a:xfrm>
            <a:off x="8588434" y="6449194"/>
            <a:ext cx="239638" cy="256406"/>
          </a:xfrm>
          <a:prstGeom prst="rect">
            <a:avLst/>
          </a:prstGeom>
          <a:solidFill>
            <a:srgbClr val="C00000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1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ko-KR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CD5E8AD-1803-4A29-ACE6-6FF713715AFC}"/>
              </a:ext>
            </a:extLst>
          </p:cNvPr>
          <p:cNvSpPr txBox="1"/>
          <p:nvPr/>
        </p:nvSpPr>
        <p:spPr>
          <a:xfrm>
            <a:off x="166687" y="5142518"/>
            <a:ext cx="4005263" cy="1583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AutoNum type="arabicPeriod"/>
            </a:pPr>
            <a:r>
              <a:rPr lang="en-US" altLang="ko-KR" sz="1100" b="1" dirty="0">
                <a:latin typeface="+mn-ea"/>
              </a:rPr>
              <a:t>PPT</a:t>
            </a:r>
            <a:r>
              <a:rPr lang="ko-KR" altLang="en-US" sz="1100" b="1" dirty="0">
                <a:latin typeface="+mn-ea"/>
              </a:rPr>
              <a:t> 좌측 상단 파일 </a:t>
            </a:r>
            <a:r>
              <a:rPr lang="ko-KR" altLang="en-US" sz="1100" b="1" u="sng" dirty="0">
                <a:solidFill>
                  <a:srgbClr val="0070C0"/>
                </a:solidFill>
                <a:latin typeface="+mn-ea"/>
              </a:rPr>
              <a:t>클릭</a:t>
            </a:r>
            <a:r>
              <a:rPr lang="en-US" altLang="ko-KR" sz="1100" b="1" dirty="0">
                <a:latin typeface="+mn-ea"/>
              </a:rPr>
              <a:t> </a:t>
            </a:r>
          </a:p>
          <a:p>
            <a:pPr marL="228600" indent="-228600">
              <a:lnSpc>
                <a:spcPct val="150000"/>
              </a:lnSpc>
              <a:buAutoNum type="arabicPeriod"/>
            </a:pPr>
            <a:r>
              <a:rPr lang="ko-KR" altLang="en-US" sz="1100" b="1" dirty="0">
                <a:latin typeface="+mn-ea"/>
              </a:rPr>
              <a:t>내보내기 </a:t>
            </a:r>
            <a:r>
              <a:rPr lang="ko-KR" altLang="en-US" sz="1100" b="1" u="sng" dirty="0">
                <a:solidFill>
                  <a:srgbClr val="0070C0"/>
                </a:solidFill>
                <a:latin typeface="+mn-ea"/>
              </a:rPr>
              <a:t>클릭</a:t>
            </a:r>
            <a:r>
              <a:rPr lang="ko-KR" altLang="en-US" sz="1100" b="1" dirty="0">
                <a:latin typeface="+mn-ea"/>
              </a:rPr>
              <a:t>  </a:t>
            </a:r>
            <a:r>
              <a:rPr lang="en-US" altLang="ko-KR" sz="1100" b="1" dirty="0">
                <a:latin typeface="+mn-ea"/>
              </a:rPr>
              <a:t> </a:t>
            </a:r>
          </a:p>
          <a:p>
            <a:pPr marL="228600" indent="-228600">
              <a:lnSpc>
                <a:spcPct val="150000"/>
              </a:lnSpc>
              <a:buAutoNum type="arabicPeriod"/>
            </a:pPr>
            <a:r>
              <a:rPr lang="ko-KR" altLang="en-US" sz="1100" b="1" dirty="0">
                <a:latin typeface="+mn-ea"/>
              </a:rPr>
              <a:t>파일형식 변경 </a:t>
            </a:r>
            <a:r>
              <a:rPr lang="ko-KR" altLang="en-US" sz="1100" b="1" u="sng" dirty="0">
                <a:solidFill>
                  <a:srgbClr val="0070C0"/>
                </a:solidFill>
                <a:latin typeface="+mn-ea"/>
              </a:rPr>
              <a:t>클릭</a:t>
            </a:r>
            <a:endParaRPr lang="en-US" altLang="ko-KR" sz="1100" b="1" u="sng" dirty="0">
              <a:solidFill>
                <a:srgbClr val="0070C0"/>
              </a:solidFill>
              <a:latin typeface="+mn-ea"/>
            </a:endParaRPr>
          </a:p>
          <a:p>
            <a:pPr marL="228600" indent="-228600">
              <a:lnSpc>
                <a:spcPct val="150000"/>
              </a:lnSpc>
              <a:buAutoNum type="arabicPeriod"/>
            </a:pPr>
            <a:r>
              <a:rPr lang="ko-KR" altLang="en-US" sz="1100" b="1" dirty="0">
                <a:latin typeface="+mn-ea"/>
              </a:rPr>
              <a:t>이미지 파일형식 </a:t>
            </a:r>
            <a:r>
              <a:rPr lang="en-US" altLang="ko-KR" sz="1100" b="1" dirty="0">
                <a:latin typeface="+mn-ea"/>
              </a:rPr>
              <a:t>(PNG </a:t>
            </a:r>
            <a:r>
              <a:rPr lang="ko-KR" altLang="en-US" sz="1100" b="1" dirty="0">
                <a:latin typeface="+mn-ea"/>
              </a:rPr>
              <a:t>선택</a:t>
            </a:r>
            <a:r>
              <a:rPr lang="en-US" altLang="ko-KR" sz="1100" b="1" dirty="0">
                <a:latin typeface="+mn-ea"/>
              </a:rPr>
              <a:t>) </a:t>
            </a:r>
            <a:r>
              <a:rPr lang="ko-KR" altLang="en-US" sz="1100" b="1" u="sng" dirty="0">
                <a:solidFill>
                  <a:srgbClr val="0070C0"/>
                </a:solidFill>
                <a:latin typeface="+mn-ea"/>
              </a:rPr>
              <a:t>클릭</a:t>
            </a:r>
            <a:endParaRPr lang="en-US" altLang="ko-KR" sz="1100" b="1" u="sng" dirty="0">
              <a:solidFill>
                <a:srgbClr val="0070C0"/>
              </a:solidFill>
              <a:latin typeface="+mn-ea"/>
            </a:endParaRPr>
          </a:p>
          <a:p>
            <a:pPr marL="228600" indent="-228600">
              <a:lnSpc>
                <a:spcPct val="150000"/>
              </a:lnSpc>
              <a:buAutoNum type="arabicPeriod"/>
            </a:pPr>
            <a:r>
              <a:rPr lang="ko-KR" altLang="en-US" sz="1100" b="1" dirty="0">
                <a:latin typeface="+mn-ea"/>
              </a:rPr>
              <a:t>파일형식 </a:t>
            </a:r>
            <a:r>
              <a:rPr lang="ko-KR" altLang="en-US" sz="1100" b="1" u="sng" dirty="0">
                <a:solidFill>
                  <a:srgbClr val="0070C0"/>
                </a:solidFill>
                <a:latin typeface="+mn-ea"/>
              </a:rPr>
              <a:t>더블클릭</a:t>
            </a:r>
            <a:endParaRPr lang="en-US" altLang="ko-KR" sz="1100" b="1" u="sng" dirty="0">
              <a:solidFill>
                <a:srgbClr val="0070C0"/>
              </a:solidFill>
              <a:latin typeface="+mn-ea"/>
            </a:endParaRPr>
          </a:p>
          <a:p>
            <a:pPr marL="228600" indent="-228600">
              <a:lnSpc>
                <a:spcPct val="150000"/>
              </a:lnSpc>
              <a:buAutoNum type="arabicPeriod"/>
            </a:pPr>
            <a:r>
              <a:rPr lang="ko-KR" altLang="en-US" sz="1100" b="1" dirty="0">
                <a:latin typeface="+mn-ea"/>
              </a:rPr>
              <a:t>모든 슬라이드</a:t>
            </a:r>
            <a:r>
              <a:rPr lang="ko-KR" altLang="en-US" sz="1100" b="1" dirty="0">
                <a:solidFill>
                  <a:srgbClr val="0070C0"/>
                </a:solidFill>
                <a:latin typeface="+mn-ea"/>
              </a:rPr>
              <a:t> </a:t>
            </a:r>
            <a:r>
              <a:rPr lang="ko-KR" altLang="en-US" sz="1100" b="1" u="sng" dirty="0">
                <a:solidFill>
                  <a:srgbClr val="0070C0"/>
                </a:solidFill>
                <a:latin typeface="+mn-ea"/>
              </a:rPr>
              <a:t>클릭</a:t>
            </a: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371A7525-2076-4F1E-8D93-3439D7DF542C}"/>
              </a:ext>
            </a:extLst>
          </p:cNvPr>
          <p:cNvSpPr/>
          <p:nvPr/>
        </p:nvSpPr>
        <p:spPr>
          <a:xfrm>
            <a:off x="128588" y="931055"/>
            <a:ext cx="397216" cy="167034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9" name="타원 8">
            <a:extLst>
              <a:ext uri="{FF2B5EF4-FFF2-40B4-BE49-F238E27FC236}">
                <a16:creationId xmlns:a16="http://schemas.microsoft.com/office/drawing/2014/main" id="{0C29C2A8-ADC8-4505-9FB0-00FAD0BC5AA4}"/>
              </a:ext>
            </a:extLst>
          </p:cNvPr>
          <p:cNvSpPr/>
          <p:nvPr/>
        </p:nvSpPr>
        <p:spPr>
          <a:xfrm>
            <a:off x="20576" y="766033"/>
            <a:ext cx="216024" cy="216024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ko-KR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FD3BCF99-6015-42DF-A47C-7492FDCBD0A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2236"/>
          <a:stretch/>
        </p:blipFill>
        <p:spPr>
          <a:xfrm>
            <a:off x="1554501" y="1238576"/>
            <a:ext cx="7258050" cy="3767496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  <p:sp>
        <p:nvSpPr>
          <p:cNvPr id="25" name="직사각형 24">
            <a:extLst>
              <a:ext uri="{FF2B5EF4-FFF2-40B4-BE49-F238E27FC236}">
                <a16:creationId xmlns:a16="http://schemas.microsoft.com/office/drawing/2014/main" id="{0899BD51-7893-4F4F-87CA-9C45A0F15DCD}"/>
              </a:ext>
            </a:extLst>
          </p:cNvPr>
          <p:cNvSpPr/>
          <p:nvPr/>
        </p:nvSpPr>
        <p:spPr>
          <a:xfrm>
            <a:off x="1556860" y="3894065"/>
            <a:ext cx="928687" cy="278620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26" name="타원 25">
            <a:extLst>
              <a:ext uri="{FF2B5EF4-FFF2-40B4-BE49-F238E27FC236}">
                <a16:creationId xmlns:a16="http://schemas.microsoft.com/office/drawing/2014/main" id="{6957A57E-27D8-411A-88CE-D38F430C6E34}"/>
              </a:ext>
            </a:extLst>
          </p:cNvPr>
          <p:cNvSpPr/>
          <p:nvPr/>
        </p:nvSpPr>
        <p:spPr>
          <a:xfrm>
            <a:off x="1448849" y="3729043"/>
            <a:ext cx="216024" cy="216024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ko-KR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8EA537B5-AE23-4E69-A14E-5D116D80EAA2}"/>
              </a:ext>
            </a:extLst>
          </p:cNvPr>
          <p:cNvSpPr/>
          <p:nvPr/>
        </p:nvSpPr>
        <p:spPr>
          <a:xfrm>
            <a:off x="2757010" y="3360664"/>
            <a:ext cx="1852613" cy="364346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28" name="타원 27">
            <a:extLst>
              <a:ext uri="{FF2B5EF4-FFF2-40B4-BE49-F238E27FC236}">
                <a16:creationId xmlns:a16="http://schemas.microsoft.com/office/drawing/2014/main" id="{D5B84BF6-B975-4E7D-A445-1DB02F3EC308}"/>
              </a:ext>
            </a:extLst>
          </p:cNvPr>
          <p:cNvSpPr/>
          <p:nvPr/>
        </p:nvSpPr>
        <p:spPr>
          <a:xfrm>
            <a:off x="2648999" y="3224218"/>
            <a:ext cx="216024" cy="216024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ko-KR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60014E54-D05D-42D6-9596-75A7AAA2B5B0}"/>
              </a:ext>
            </a:extLst>
          </p:cNvPr>
          <p:cNvSpPr/>
          <p:nvPr/>
        </p:nvSpPr>
        <p:spPr>
          <a:xfrm>
            <a:off x="4852510" y="3322563"/>
            <a:ext cx="3748088" cy="583421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30" name="타원 29">
            <a:extLst>
              <a:ext uri="{FF2B5EF4-FFF2-40B4-BE49-F238E27FC236}">
                <a16:creationId xmlns:a16="http://schemas.microsoft.com/office/drawing/2014/main" id="{1CEEB8C1-245C-458A-B889-AA450A6B9449}"/>
              </a:ext>
            </a:extLst>
          </p:cNvPr>
          <p:cNvSpPr/>
          <p:nvPr/>
        </p:nvSpPr>
        <p:spPr>
          <a:xfrm>
            <a:off x="4744499" y="3186118"/>
            <a:ext cx="216024" cy="216024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0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ko-KR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id="{B25371BF-E020-4227-95F3-38D952BFA9F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591"/>
          <a:stretch/>
        </p:blipFill>
        <p:spPr>
          <a:xfrm>
            <a:off x="4872195" y="4000762"/>
            <a:ext cx="2771775" cy="942975"/>
          </a:xfrm>
          <a:prstGeom prst="rect">
            <a:avLst/>
          </a:prstGeom>
          <a:ln w="19050">
            <a:solidFill>
              <a:srgbClr val="0070C0"/>
            </a:solidFill>
          </a:ln>
        </p:spPr>
      </p:pic>
      <p:sp>
        <p:nvSpPr>
          <p:cNvPr id="31" name="타원 30">
            <a:extLst>
              <a:ext uri="{FF2B5EF4-FFF2-40B4-BE49-F238E27FC236}">
                <a16:creationId xmlns:a16="http://schemas.microsoft.com/office/drawing/2014/main" id="{81123B5C-0248-409C-8427-3040FB3E70AA}"/>
              </a:ext>
            </a:extLst>
          </p:cNvPr>
          <p:cNvSpPr/>
          <p:nvPr/>
        </p:nvSpPr>
        <p:spPr>
          <a:xfrm>
            <a:off x="4722549" y="3925363"/>
            <a:ext cx="216024" cy="216024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0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ko-KR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37376EAD-DBE1-4986-8BCF-5F426C269FD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37662" y="5134464"/>
            <a:ext cx="4441843" cy="1227763"/>
          </a:xfrm>
          <a:prstGeom prst="rect">
            <a:avLst/>
          </a:prstGeom>
        </p:spPr>
      </p:pic>
      <p:sp>
        <p:nvSpPr>
          <p:cNvPr id="32" name="타원 31">
            <a:extLst>
              <a:ext uri="{FF2B5EF4-FFF2-40B4-BE49-F238E27FC236}">
                <a16:creationId xmlns:a16="http://schemas.microsoft.com/office/drawing/2014/main" id="{C35BC2EA-E626-477A-A876-1757521DF922}"/>
              </a:ext>
            </a:extLst>
          </p:cNvPr>
          <p:cNvSpPr/>
          <p:nvPr/>
        </p:nvSpPr>
        <p:spPr>
          <a:xfrm>
            <a:off x="4618251" y="5807790"/>
            <a:ext cx="216024" cy="216024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0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ko-KR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504D903D-1593-4CE9-A9F5-6545110476D9}"/>
              </a:ext>
            </a:extLst>
          </p:cNvPr>
          <p:cNvSpPr/>
          <p:nvPr/>
        </p:nvSpPr>
        <p:spPr>
          <a:xfrm>
            <a:off x="4748212" y="5931206"/>
            <a:ext cx="1033463" cy="212716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A9B848C-6E59-4DA7-93D8-8D08320772B2}"/>
              </a:ext>
            </a:extLst>
          </p:cNvPr>
          <p:cNvSpPr txBox="1"/>
          <p:nvPr/>
        </p:nvSpPr>
        <p:spPr>
          <a:xfrm>
            <a:off x="1756891" y="6414766"/>
            <a:ext cx="6147339" cy="293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000" dirty="0">
                <a:solidFill>
                  <a:srgbClr val="FF0000"/>
                </a:solidFill>
                <a:latin typeface="+mn-ea"/>
              </a:rPr>
              <a:t>※ </a:t>
            </a:r>
            <a:r>
              <a:rPr lang="ko-KR" altLang="en-US" sz="1000" dirty="0">
                <a:solidFill>
                  <a:srgbClr val="FF0000"/>
                </a:solidFill>
                <a:latin typeface="+mn-ea"/>
              </a:rPr>
              <a:t>내보내기 후 바탕화면에 </a:t>
            </a:r>
            <a:r>
              <a:rPr lang="en-US" altLang="ko-KR" sz="1000" dirty="0" err="1">
                <a:solidFill>
                  <a:srgbClr val="FF0000"/>
                </a:solidFill>
                <a:latin typeface="+mn-ea"/>
              </a:rPr>
              <a:t>png</a:t>
            </a:r>
            <a:r>
              <a:rPr lang="ko-KR" altLang="en-US" sz="1000" dirty="0">
                <a:solidFill>
                  <a:srgbClr val="FF0000"/>
                </a:solidFill>
                <a:latin typeface="+mn-ea"/>
              </a:rPr>
              <a:t>로 저장되었는지 확인 후 해당 이미지 파일을 제출합니다</a:t>
            </a:r>
            <a:r>
              <a:rPr lang="en-US" altLang="ko-KR" sz="1000" dirty="0">
                <a:solidFill>
                  <a:srgbClr val="FF0000"/>
                </a:solidFill>
                <a:latin typeface="+mn-ea"/>
              </a:rPr>
              <a:t>.</a:t>
            </a:r>
            <a:endParaRPr lang="ko-KR" altLang="en-US" sz="1000" dirty="0">
              <a:solidFill>
                <a:srgbClr val="FF0000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1601856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</TotalTime>
  <Words>173</Words>
  <Application>Microsoft Office PowerPoint</Application>
  <PresentationFormat>화면 슬라이드 쇼(4:3)</PresentationFormat>
  <Paragraphs>50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9" baseType="lpstr">
      <vt:lpstr>맑은 고딕</vt:lpstr>
      <vt:lpstr>Arial</vt:lpstr>
      <vt:lpstr>Calibri</vt:lpstr>
      <vt:lpstr>Calibri Light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박진현</dc:creator>
  <cp:lastModifiedBy>박진현</cp:lastModifiedBy>
  <cp:revision>20</cp:revision>
  <dcterms:created xsi:type="dcterms:W3CDTF">2020-09-16T09:21:21Z</dcterms:created>
  <dcterms:modified xsi:type="dcterms:W3CDTF">2020-09-16T10:01:46Z</dcterms:modified>
</cp:coreProperties>
</file>